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9F58-79C7-4DB3-BD72-678FED402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E1F0C-9FFF-4A72-B94B-F6F92030D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BFB19-6300-44B3-B8F4-8AFDAE597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5C6BA-84E1-4E8D-BCBE-D754CEC4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F6EA9-4B01-495C-9EA7-108670B2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63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35D6-A256-4CDA-965B-CDD9F18B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CE27E-6E77-42CE-BB2B-F51AEF82F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764F4-5000-4B3E-907E-18E2C6854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DD49D-B928-4D02-9D51-628AD0E1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7B89D-1EF6-4F8F-AC6D-08EC11BA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9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CB56C-1FF7-4A02-88EB-F6B2FA4F2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8884B-A01A-4946-9C0E-AFFED1B46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F0139-AB46-4A7E-96B2-67D49D65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CE449-A136-4974-9652-FDBB44C3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93B17-040A-40A7-87F2-B699D166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713D-7B07-40C8-A3CC-E5221F55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07FE9-C1C5-455D-A5F1-BFF1A4C6C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46717-6D2F-4FC6-9404-F07A3FC91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9ED71-98E6-4C0F-ADE7-69CA2B07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EB74D-565B-4DE3-B5E4-E951D5B5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3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0B3A-93AD-4DF9-95C9-E3035314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7FFBF-1DF5-4A8E-BD2F-0E2B04057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A7BE5-F655-4D79-9673-13C21B9D0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F64A3-FCE7-4DC5-B3AC-51E2B3E8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4FE79-3EDB-47AA-B82E-281C174B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2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2CDD-1814-4F6A-8B57-FE2AC7CC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0A722-5236-47A4-B5FD-7303B62DE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6223B-BF5A-469A-951D-A8579F944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9EB37-83E5-43D1-B24F-96B6C310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A7242-4C55-4BAB-8653-EA62BF1D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B764-DC0A-4BE6-B535-E116AFCC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09D7-D026-4AAD-8F27-7EF28E61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97832-871E-468E-818A-E424A83F9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BFD07-751B-473E-80E3-117BCB8E0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1B3E4-D597-4CF0-A5A8-030533E20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95296-8F42-4BAB-9EE0-6145BFE92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D5380-175D-4001-804E-2DC1FD87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AFE65-BDBD-49C7-A65D-BD178021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44B16-49B0-4F36-A380-17C84C9B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5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59C5-2B58-43EA-8733-D9D2EFF1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CC570-65DE-45E4-888C-DB31067C3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38136-927B-4028-92F6-A7F54CC6C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7355C-C7C1-4E5C-A45A-F57CDA20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1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783BCA-D349-454D-89E5-EA1CAFAA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2F13F-F45F-426E-82DB-0ADA0D05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87B75-970C-493E-8FB7-B0CC9E33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4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804E-6000-4020-ABAA-4F5F1F70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56BB-5CB7-442D-A2EA-B85BA1C3D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4B289-118E-463D-ABFD-21A491D00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5DB9-D113-4F10-8125-C07D8462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82056-F3E1-4B90-A166-869F7105E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28A85-2D8A-4245-917A-9E1D7A6D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5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B875-4EB0-4316-9622-4EDCB6AF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DD8D4D-0E78-47C2-8E30-822939349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71D74-AFB4-4649-8270-CB76FE737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76730-F6FB-4426-ABF1-B139F8D6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4804F-1171-41FD-83F9-4A278EF9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33CFD-ED17-469A-926C-573C42D8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3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39320-0EA1-4D8B-85A4-B4C242B8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BC64D-D8D5-448C-925F-8B3D14BB4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51B7-7C00-46A8-86BA-898467FAA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B36FE-B2CE-4AC3-86F1-0474A68D45EA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8E5C-CACF-410E-B92F-DF97C19BF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16753-F3D7-4714-8CBE-C03073094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DC622-EB19-479F-AB0E-D1E6380C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5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D2DA-1E4C-4E1B-9803-7AFB78ACA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BD550-B5FE-4C5C-83F1-4DF7611026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CBFE9-C7F7-4285-8DBD-5E0B94CC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5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564C-75B9-4FA9-BD5C-676ABD34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3FC2-3CAB-4318-9672-67123443C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51AD7-ADA0-4B2F-A5F2-CDCEF832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51B1-581B-47D2-BF61-B9F5699F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22E1-135D-446C-AEBB-AE03B1DC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06034-077E-4C82-BEF6-438E0F0C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C746-777D-4E5A-B750-C8B709C8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29F5-24D1-4120-8C27-23A7C778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F4E19-9835-4C63-8671-F0D5CFCC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13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F0624-A20D-4521-88E5-E924846F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6802-4A48-4A44-B931-2469630C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CFB13-5DCA-40DA-8E07-30A84A26D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8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31BF-7C94-4C43-A674-9FAB70A3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F645A-9924-4B21-9AE0-191814AB8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18ECE-8EA2-4FDB-A52A-A0EA6352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1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8A01-F0C1-4843-895B-C598C72F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7D2CA-9684-4846-9FEA-3F952544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78940-6349-40D2-ABFE-09757387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7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BE217-AC70-485A-AF5E-7F026D14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C4C2-6AC8-4D64-A4C9-AFE62AFA1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E847D-96FA-461C-A4BC-B72BB5CEE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90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C0DF-0955-4D09-AA01-09535F48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83D40-07B4-4DE1-A920-E4DD4E2CD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CF761-D264-4529-857C-6281EB79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3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DFF5-35EB-48D7-AD1A-09787DD2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A6EC-AAC7-41C4-A4E7-88B9B32A1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479E1-419D-49C4-860F-0C7BD952F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30D2-7A08-49D4-846F-9884C082C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DE022-1222-48F9-BB84-3BBA2C50A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AFB90-A004-46C6-859E-7B3554DEC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3C21-0876-4B45-B90C-81AB6708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07736-4BE4-452B-B98D-0A0013289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227A9-8727-4AA6-9EC0-089628025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8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C64A-B5B8-42C7-98CF-E4480107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A4BA-F0C0-40F8-95C9-DA2B9856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82D69-607B-4451-80BA-AE756498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67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F551-2315-45A3-B432-6FAD16BD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F4062-7FDC-41F6-B8EA-65E1ED6CF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15451-9F10-4FF3-89B0-53CD59D3F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78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F3A6-AB5D-4A29-8263-25A7F55D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7D97B-D570-4A51-ACC2-9E4B5939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2D765-07DD-4ED8-97E9-3783E220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9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37CF-94E2-41A4-AA50-950CBF09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59144-9A06-4457-A168-8575EE2C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F7A12-34B1-4538-8238-CEE5BD49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0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EC7-6375-4F1F-83AA-3D86D694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CAC6-C9FF-41E7-BBD7-A76A44A46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109E7-40A4-4EC5-A475-92EF0562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ACE6-8F40-41B1-A6CD-7E98A0DB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18422-EDF4-492F-8A45-D3B865ED7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A7B59-4375-48F6-8244-B6576D68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35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A056-B25D-49EE-9FCD-0DB93F8E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EAE4-692F-46CC-97E9-24EEE403B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5F630-B3B5-4721-B52D-95A1CA6F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00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CBFD-F788-4A2D-8653-6EE61A0F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B2EAC-894A-4B5E-8D30-0CD2E295F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1DB9-579D-43D3-B9C6-B903818A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8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E2A0-FD85-48B3-86A1-4AEF80C0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2CEE-2A75-4E1E-860C-5195EA21D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38D9E-8E7C-4BEF-B38E-0B09B46D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68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A2C8-B79D-4D59-A98F-7BA46119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B43A-F017-46D2-B11D-432CBCF2F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EC42A-EF02-415D-807B-E54321A3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CEF2-8B5D-4CDD-A300-59B512DD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AF57-3E86-42BD-A0AA-EB6AEDA53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DDD85-2C55-4510-BDED-80337DCE4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2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1B6E-4B27-4BA1-B585-E9C6CC7B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0188B-CB7C-4547-8334-FE2E29993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BACFC-1669-48AF-B776-C103124A5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94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159D-E1E9-42D5-B07B-7C412CA8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5A39-29FB-48FA-B374-2582DA6C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57452-3737-4975-9FE6-B7FA52479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5AB6-9EF5-49BB-B484-7269A449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C705E-D67B-4C8F-9F78-C0829BD6D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F305A-C93C-42AA-9842-5E872CD7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6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BB48-B7C1-40C2-8352-3DC97E2F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DB265-E454-470C-ABF8-7C1132BB1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5A59E-DCFA-4047-9A3E-2621790F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9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4987-7CF9-4FC6-8FBD-0F44E77A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6BBE8-72D4-4A54-B2D6-C20E2513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70972-4D53-484D-9AE3-73CAB99C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0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5290-68F6-40E7-8D48-340DB64E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6A73D-8002-4BC2-BCDA-4AE3F189C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8BE8-ADD5-4CA2-B48C-74A1894D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5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FD47-7A66-4611-B26A-B78879D8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DCE5B-B153-467A-B23F-27B57A222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7561F-8307-455C-AB9C-EBCE9989D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9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681B-65A8-4CE3-9F24-7621D2E1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96C73-3141-404B-8D92-E7E04C6DE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A5728-63B7-48C5-9DF1-29C080D1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2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CE-Dept.Head</dc:creator>
  <cp:lastModifiedBy>CE-Dept.Head</cp:lastModifiedBy>
  <cp:revision>58</cp:revision>
  <dcterms:created xsi:type="dcterms:W3CDTF">2021-06-28T09:25:42Z</dcterms:created>
  <dcterms:modified xsi:type="dcterms:W3CDTF">2021-06-28T09:52:06Z</dcterms:modified>
</cp:coreProperties>
</file>